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79" r:id="rId5"/>
    <p:sldId id="305" r:id="rId6"/>
    <p:sldId id="278" r:id="rId7"/>
    <p:sldId id="277" r:id="rId8"/>
    <p:sldId id="286" r:id="rId9"/>
    <p:sldId id="259" r:id="rId10"/>
    <p:sldId id="298" r:id="rId11"/>
    <p:sldId id="290" r:id="rId12"/>
    <p:sldId id="292" r:id="rId13"/>
    <p:sldId id="287" r:id="rId14"/>
    <p:sldId id="261" r:id="rId15"/>
    <p:sldId id="282" r:id="rId16"/>
    <p:sldId id="258" r:id="rId17"/>
    <p:sldId id="269" r:id="rId18"/>
    <p:sldId id="299" r:id="rId19"/>
    <p:sldId id="265" r:id="rId20"/>
    <p:sldId id="268" r:id="rId21"/>
    <p:sldId id="257" r:id="rId22"/>
    <p:sldId id="300" r:id="rId23"/>
    <p:sldId id="285" r:id="rId24"/>
    <p:sldId id="281" r:id="rId25"/>
    <p:sldId id="291" r:id="rId26"/>
    <p:sldId id="306" r:id="rId27"/>
    <p:sldId id="274" r:id="rId28"/>
    <p:sldId id="301" r:id="rId29"/>
    <p:sldId id="293" r:id="rId30"/>
    <p:sldId id="294" r:id="rId31"/>
    <p:sldId id="302" r:id="rId32"/>
    <p:sldId id="295" r:id="rId33"/>
    <p:sldId id="271" r:id="rId34"/>
    <p:sldId id="288" r:id="rId35"/>
    <p:sldId id="275" r:id="rId36"/>
    <p:sldId id="270" r:id="rId37"/>
    <p:sldId id="273" r:id="rId38"/>
    <p:sldId id="272" r:id="rId39"/>
    <p:sldId id="303" r:id="rId40"/>
    <p:sldId id="276" r:id="rId41"/>
    <p:sldId id="297" r:id="rId42"/>
    <p:sldId id="28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8002F-FE9C-D431-739A-DF746F19B61B}" v="34" dt="2023-07-31T12:40:44.539"/>
    <p1510:client id="{71CDD380-372B-445A-B734-62A116E8D141}" v="269" vWet="273" dt="2023-07-31T13:48:35.107"/>
    <p1510:client id="{F7EA63EC-7386-C464-C9C6-E087613E67BE}" v="30" dt="2023-07-31T13:50:24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9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7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0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0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6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8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3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6271&amp;picture=laser-ta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de/foto/go-kart-go-kart-strecke-kart-kart-fahren-236974/" TargetMode="Externa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17529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zonafree2play.com/2018/07/sony-anuncia-mantenimiento-en.html" TargetMode="Externa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91836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latin typeface="Georgia Pro" panose="02040502050405020303" pitchFamily="18" charset="0"/>
                <a:cs typeface="Calibri Light"/>
              </a:rPr>
              <a:t>GETTING TO KNOW EACH OTHER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25" name="Graphic 24" descr="Handshake">
            <a:extLst>
              <a:ext uri="{FF2B5EF4-FFF2-40B4-BE49-F238E27FC236}">
                <a16:creationId xmlns:a16="http://schemas.microsoft.com/office/drawing/2014/main" id="{8845F3E6-CEE3-EDEF-3286-A2CD5ED0E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4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4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AIR FORCES ONES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AIR MAX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(ANY)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pic>
        <p:nvPicPr>
          <p:cNvPr id="5122" name="Picture 2" descr="Nike Air Force 1 '07 Men's Shoes. Nike.com">
            <a:extLst>
              <a:ext uri="{FF2B5EF4-FFF2-40B4-BE49-F238E27FC236}">
                <a16:creationId xmlns:a16="http://schemas.microsoft.com/office/drawing/2014/main" id="{B2D1D767-BEDB-E5CF-3971-C0A6CEE88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63" b="80563" l="10000" r="90938">
                        <a14:foregroundMark x1="11250" y1="60625" x2="10078" y2="66000"/>
                        <a14:foregroundMark x1="34219" y1="54937" x2="59297" y2="47000"/>
                        <a14:foregroundMark x1="59297" y1="47000" x2="60938" y2="45813"/>
                        <a14:foregroundMark x1="60703" y1="43000" x2="51797" y2="45688"/>
                        <a14:foregroundMark x1="51797" y1="45688" x2="45000" y2="50688"/>
                        <a14:foregroundMark x1="61875" y1="42250" x2="64297" y2="43938"/>
                        <a14:foregroundMark x1="90938" y1="48938" x2="90781" y2="62625"/>
                        <a14:foregroundMark x1="32422" y1="55125" x2="34688" y2="5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4" t="31636" r="2924" b="13978"/>
          <a:stretch/>
        </p:blipFill>
        <p:spPr bwMode="auto">
          <a:xfrm>
            <a:off x="239487" y="1564105"/>
            <a:ext cx="5230871" cy="3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ike Air Max Plus Triple Black Men's - 604133-050 - US">
            <a:extLst>
              <a:ext uri="{FF2B5EF4-FFF2-40B4-BE49-F238E27FC236}">
                <a16:creationId xmlns:a16="http://schemas.microsoft.com/office/drawing/2014/main" id="{5DA109FE-ADC9-A096-CDF4-FE3FA96E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129" y="1592035"/>
            <a:ext cx="4312830" cy="30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7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AC6-43E9-06C1-5F4A-4F5DD4F615F9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BASKETBALL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7EC07-5416-D128-7D5E-C08E4EDCA749}"/>
              </a:ext>
            </a:extLst>
          </p:cNvPr>
          <p:cNvSpPr txBox="1"/>
          <p:nvPr/>
        </p:nvSpPr>
        <p:spPr>
          <a:xfrm>
            <a:off x="7336093" y="10938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FOOTBALL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73D663E-FC58-90EF-5050-CE0005B89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462" y="1403683"/>
            <a:ext cx="4395537" cy="43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asketball (ball) - Wikipedia">
            <a:extLst>
              <a:ext uri="{FF2B5EF4-FFF2-40B4-BE49-F238E27FC236}">
                <a16:creationId xmlns:a16="http://schemas.microsoft.com/office/drawing/2014/main" id="{02E8B287-5FF2-2A36-2A91-1C42A9F0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52" y="1192128"/>
            <a:ext cx="4189997" cy="41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037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AC6-43E9-06C1-5F4A-4F5DD4F615F9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GOLF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7EC07-5416-D128-7D5E-C08E4EDCA749}"/>
              </a:ext>
            </a:extLst>
          </p:cNvPr>
          <p:cNvSpPr txBox="1"/>
          <p:nvPr/>
        </p:nvSpPr>
        <p:spPr>
          <a:xfrm>
            <a:off x="7336093" y="10938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TENNIS</a:t>
            </a:r>
          </a:p>
        </p:txBody>
      </p:sp>
      <p:pic>
        <p:nvPicPr>
          <p:cNvPr id="9" name="Picture 9" descr="Golf ball near hole">
            <a:extLst>
              <a:ext uri="{FF2B5EF4-FFF2-40B4-BE49-F238E27FC236}">
                <a16:creationId xmlns:a16="http://schemas.microsoft.com/office/drawing/2014/main" id="{AE7DE9FF-12F6-3FF1-48E9-5FB69F0E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52" y="1039984"/>
            <a:ext cx="5225843" cy="5171320"/>
          </a:xfrm>
          <a:prstGeom prst="rect">
            <a:avLst/>
          </a:prstGeom>
        </p:spPr>
      </p:pic>
      <p:pic>
        <p:nvPicPr>
          <p:cNvPr id="7170" name="Picture 2" descr="Beginner's guide to tennis: 9 things you need to play - Reviewed">
            <a:extLst>
              <a:ext uri="{FF2B5EF4-FFF2-40B4-BE49-F238E27FC236}">
                <a16:creationId xmlns:a16="http://schemas.microsoft.com/office/drawing/2014/main" id="{250C0EA0-A990-EC5E-C37E-49E69978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7" y="946483"/>
            <a:ext cx="5477376" cy="51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854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Football in air above grass in dark">
            <a:extLst>
              <a:ext uri="{FF2B5EF4-FFF2-40B4-BE49-F238E27FC236}">
                <a16:creationId xmlns:a16="http://schemas.microsoft.com/office/drawing/2014/main" id="{68AD219E-701E-D699-1102-6FDBE0B0C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92" r="12630" b="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9074D-DBBF-C794-AF42-54E11F4C0F5B}"/>
              </a:ext>
            </a:extLst>
          </p:cNvPr>
          <p:cNvSpPr txBox="1"/>
          <p:nvPr/>
        </p:nvSpPr>
        <p:spPr>
          <a:xfrm>
            <a:off x="1431822" y="7988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SOCCER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68CE9-5037-C22A-D1FA-4DFE95F94F06}"/>
              </a:ext>
            </a:extLst>
          </p:cNvPr>
          <p:cNvSpPr txBox="1"/>
          <p:nvPr/>
        </p:nvSpPr>
        <p:spPr>
          <a:xfrm>
            <a:off x="7232855" y="7988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Georgia Pro"/>
                <a:cs typeface="Calibri" panose="020F0502020204030204"/>
              </a:rPr>
              <a:t>VOLLEY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BALL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Volleyball Sports Glyph Icon Stock Illustration - Download Image Now -  Volleyball - Sport, Volleyball - Ball, Vector - iStock">
            <a:extLst>
              <a:ext uri="{FF2B5EF4-FFF2-40B4-BE49-F238E27FC236}">
                <a16:creationId xmlns:a16="http://schemas.microsoft.com/office/drawing/2014/main" id="{5B2C8695-B563-98BF-F723-FE4371AB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08" y="1082559"/>
            <a:ext cx="4513887" cy="48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9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OUTDOORS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INDOORS</a:t>
            </a:r>
          </a:p>
        </p:txBody>
      </p:sp>
      <p:pic>
        <p:nvPicPr>
          <p:cNvPr id="6" name="Picture 8" descr="Woman hiking in the forest">
            <a:extLst>
              <a:ext uri="{FF2B5EF4-FFF2-40B4-BE49-F238E27FC236}">
                <a16:creationId xmlns:a16="http://schemas.microsoft.com/office/drawing/2014/main" id="{41C60E6D-FA19-B348-40D7-398967C9C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74" y="1027472"/>
            <a:ext cx="5127521" cy="5368410"/>
          </a:xfrm>
          <a:prstGeom prst="rect">
            <a:avLst/>
          </a:prstGeom>
        </p:spPr>
      </p:pic>
      <p:pic>
        <p:nvPicPr>
          <p:cNvPr id="10244" name="Picture 4" descr="Vector Illustration Young Gamer Sit In Front Of A Screen And Playing Video  Game Wearing Headphone Stock Illustration - Download Image Now - iStock">
            <a:extLst>
              <a:ext uri="{FF2B5EF4-FFF2-40B4-BE49-F238E27FC236}">
                <a16:creationId xmlns:a16="http://schemas.microsoft.com/office/drawing/2014/main" id="{73F5C719-F511-C851-2C1B-035CB50C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29" y="1182102"/>
            <a:ext cx="5829300" cy="52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76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CAMPING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RESORT</a:t>
            </a:r>
          </a:p>
        </p:txBody>
      </p:sp>
      <p:pic>
        <p:nvPicPr>
          <p:cNvPr id="11266" name="Picture 2" descr="19 Best Places for Camping Near NYC">
            <a:extLst>
              <a:ext uri="{FF2B5EF4-FFF2-40B4-BE49-F238E27FC236}">
                <a16:creationId xmlns:a16="http://schemas.microsoft.com/office/drawing/2014/main" id="{46B33291-23C2-772E-DA5D-56480511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5" y="1027472"/>
            <a:ext cx="5385483" cy="528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orts vs Hotels: Which Is Best For You | BEACHES">
            <a:extLst>
              <a:ext uri="{FF2B5EF4-FFF2-40B4-BE49-F238E27FC236}">
                <a16:creationId xmlns:a16="http://schemas.microsoft.com/office/drawing/2014/main" id="{563ED088-7E86-2B43-FE5C-ED319BF9A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827" y="1027472"/>
            <a:ext cx="5568025" cy="528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76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Ripples of water">
            <a:extLst>
              <a:ext uri="{FF2B5EF4-FFF2-40B4-BE49-F238E27FC236}">
                <a16:creationId xmlns:a16="http://schemas.microsoft.com/office/drawing/2014/main" id="{0E965A96-9AF7-CF27-6C9D-3C3E535A8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55" r="10667" b="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Picture 3" descr="Surf on beach">
            <a:extLst>
              <a:ext uri="{FF2B5EF4-FFF2-40B4-BE49-F238E27FC236}">
                <a16:creationId xmlns:a16="http://schemas.microsoft.com/office/drawing/2014/main" id="{13CE619D-20E3-08CB-B31F-CC4407CA4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6" r="17853" b="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C8D41-A6FA-8ED4-79ED-B08C88A2D2C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POOL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33EED-C3A2-2C11-5C7E-C0C8C79D253F}"/>
              </a:ext>
            </a:extLst>
          </p:cNvPr>
          <p:cNvSpPr txBox="1"/>
          <p:nvPr/>
        </p:nvSpPr>
        <p:spPr>
          <a:xfrm>
            <a:off x="7569610" y="9709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BEACH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33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92B17-F8D2-73C4-5C1D-264BA82CB56D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SWIMMING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D98FB-6EE5-6233-CE78-D3E8B9779A53}"/>
              </a:ext>
            </a:extLst>
          </p:cNvPr>
          <p:cNvSpPr txBox="1"/>
          <p:nvPr/>
        </p:nvSpPr>
        <p:spPr>
          <a:xfrm>
            <a:off x="7200900" y="10938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LIFT WEIGHTS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Swimming | Kinetic Kids">
            <a:extLst>
              <a:ext uri="{FF2B5EF4-FFF2-40B4-BE49-F238E27FC236}">
                <a16:creationId xmlns:a16="http://schemas.microsoft.com/office/drawing/2014/main" id="{68B16E37-8A50-2AF4-CF4A-774824BB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2" y="989597"/>
            <a:ext cx="3991476" cy="39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3d Strong Man Lifts A Big Metal Barbell Stock Photo - Download Image Now -  Cartoon, Weightlifting, Exercising - iStock">
            <a:extLst>
              <a:ext uri="{FF2B5EF4-FFF2-40B4-BE49-F238E27FC236}">
                <a16:creationId xmlns:a16="http://schemas.microsoft.com/office/drawing/2014/main" id="{707AA5E6-0B9B-E6A0-7E52-0A4FCC0D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3" y="1114926"/>
            <a:ext cx="4370471" cy="43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9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D5412-E484-FC8A-3BF9-A3FEE33C8AB6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LION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99C29-DEBC-F6B4-A6BB-163F0E85A10B}"/>
              </a:ext>
            </a:extLst>
          </p:cNvPr>
          <p:cNvSpPr txBox="1"/>
          <p:nvPr/>
        </p:nvSpPr>
        <p:spPr>
          <a:xfrm>
            <a:off x="7521760" y="134668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GORRILA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Gorilla - Wikipedia">
            <a:extLst>
              <a:ext uri="{FF2B5EF4-FFF2-40B4-BE49-F238E27FC236}">
                <a16:creationId xmlns:a16="http://schemas.microsoft.com/office/drawing/2014/main" id="{371273ED-3077-6E19-0851-A58CEAB7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54" y="638668"/>
            <a:ext cx="3908015" cy="58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on Wallpapers: Free HD Download [500+ HQ] | Unsplash">
            <a:extLst>
              <a:ext uri="{FF2B5EF4-FFF2-40B4-BE49-F238E27FC236}">
                <a16:creationId xmlns:a16="http://schemas.microsoft.com/office/drawing/2014/main" id="{C7785A0F-FCB4-7F45-E7F4-D7BB314B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5" y="797716"/>
            <a:ext cx="4265833" cy="50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23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D5412-E484-FC8A-3BF9-A3FEE33C8AB6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HORSE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99C29-DEBC-F6B4-A6BB-163F0E85A10B}"/>
              </a:ext>
            </a:extLst>
          </p:cNvPr>
          <p:cNvSpPr txBox="1"/>
          <p:nvPr/>
        </p:nvSpPr>
        <p:spPr>
          <a:xfrm>
            <a:off x="7521760" y="134668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CAMEL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 descr="Camel - Wikipedia">
            <a:extLst>
              <a:ext uri="{FF2B5EF4-FFF2-40B4-BE49-F238E27FC236}">
                <a16:creationId xmlns:a16="http://schemas.microsoft.com/office/drawing/2014/main" id="{B8FDFFBF-013A-BE69-7B8D-1BFC6540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333" y="797716"/>
            <a:ext cx="4548561" cy="55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lack Stallion Wallpapers - Top Free Black Stallion Backgrounds -  WallpaperAccess">
            <a:extLst>
              <a:ext uri="{FF2B5EF4-FFF2-40B4-BE49-F238E27FC236}">
                <a16:creationId xmlns:a16="http://schemas.microsoft.com/office/drawing/2014/main" id="{CF62BA77-2754-2746-529E-6F57BC2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05" y="1451809"/>
            <a:ext cx="6647848" cy="41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5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silhouette of a person holding an object&#10;&#10;Description automatically generated">
            <a:extLst>
              <a:ext uri="{FF2B5EF4-FFF2-40B4-BE49-F238E27FC236}">
                <a16:creationId xmlns:a16="http://schemas.microsoft.com/office/drawing/2014/main" id="{A0F777B0-74F0-EB39-C1D9-0C5A6E17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150" r="10455" b="-1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22" name="Rectangle 2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1782" y="685800"/>
            <a:ext cx="4994335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BDDE-A84E-8D50-C0BE-BDE6710A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736" y="1039464"/>
            <a:ext cx="4495482" cy="4779061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2400" u="sng">
                <a:latin typeface="Georgia Pro" panose="02040502050405020303" pitchFamily="18" charset="0"/>
              </a:rPr>
              <a:t>RULES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Georgia Pro" panose="02040502050405020303" pitchFamily="18" charset="0"/>
              </a:rPr>
              <a:t>LOCATE AREA 1 AND AREA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Georgia Pro" panose="02040502050405020303" pitchFamily="18" charset="0"/>
              </a:rPr>
              <a:t>THE PICTURE ON THE LEFT WILL REPRESENT AREA 1 AND THE PICTURE ON THE RIGHT WILL REPRESENT AREA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Georgia Pro" panose="02040502050405020303" pitchFamily="18" charset="0"/>
              </a:rPr>
              <a:t>ON THE INSTRUCTOR'S DIRECTIVE GO TO THE RESPECTIVE AREA BASED ON THE CONCEPT YOU PREFER THE </a:t>
            </a:r>
            <a:r>
              <a:rPr lang="en-US" sz="2000" b="1" u="sng">
                <a:latin typeface="Georgia Pro" panose="02040502050405020303" pitchFamily="18" charset="0"/>
              </a:rPr>
              <a:t>MOST</a:t>
            </a:r>
            <a:r>
              <a:rPr lang="en-US" sz="2000">
                <a:latin typeface="Georgia Pro" panose="02040502050405020303" pitchFamily="18" charset="0"/>
              </a:rPr>
              <a:t> </a:t>
            </a:r>
            <a:r>
              <a:rPr lang="en-US" sz="1600">
                <a:latin typeface="Georgia Pro" panose="02040502050405020303" pitchFamily="18" charset="0"/>
              </a:rPr>
              <a:t>(YOU CAN ONLY CHOOSE ONE)</a:t>
            </a:r>
            <a:r>
              <a:rPr lang="en-US" sz="2000">
                <a:latin typeface="Georgia Pro" panose="02040502050405020303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Georgia Pro" panose="02040502050405020303" pitchFamily="18" charset="0"/>
              </a:rPr>
              <a:t>YOU HAVE 5 SECONDS TO GET TO EACH AREA WHEN THE SLIDE CHANGES.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FF4E0-C4CD-EC43-FC3E-0EF9C8C03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2498" r="32498"/>
          <a:stretch/>
        </p:blipFill>
        <p:spPr>
          <a:xfrm>
            <a:off x="8606117" y="685796"/>
            <a:ext cx="2905400" cy="548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0F96C5-5EC9-6D4D-7AF7-B9F294F8A221}"/>
              </a:ext>
            </a:extLst>
          </p:cNvPr>
          <p:cNvSpPr txBox="1"/>
          <p:nvPr/>
        </p:nvSpPr>
        <p:spPr>
          <a:xfrm>
            <a:off x="680483" y="226243"/>
            <a:ext cx="26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LASER TAG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312DE-A5FC-17E9-0B0D-E486AAF554F6}"/>
              </a:ext>
            </a:extLst>
          </p:cNvPr>
          <p:cNvSpPr txBox="1"/>
          <p:nvPr/>
        </p:nvSpPr>
        <p:spPr>
          <a:xfrm>
            <a:off x="8616143" y="278933"/>
            <a:ext cx="264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GO KARTS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B4EAF1-BC7A-15A0-C3E0-AB77EFFDE8B9}"/>
              </a:ext>
            </a:extLst>
          </p:cNvPr>
          <p:cNvSpPr txBox="1"/>
          <p:nvPr/>
        </p:nvSpPr>
        <p:spPr>
          <a:xfrm>
            <a:off x="4772410" y="130921"/>
            <a:ext cx="264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TEST RUN</a:t>
            </a:r>
          </a:p>
        </p:txBody>
      </p:sp>
    </p:spTree>
    <p:extLst>
      <p:ext uri="{BB962C8B-B14F-4D97-AF65-F5344CB8AC3E}">
        <p14:creationId xmlns:p14="http://schemas.microsoft.com/office/powerpoint/2010/main" val="42423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LAPTOP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TABLET</a:t>
            </a:r>
          </a:p>
        </p:txBody>
      </p:sp>
      <p:pic>
        <p:nvPicPr>
          <p:cNvPr id="4" name="Picture 5" descr="Buy Surface Laptop 4 for Business (Specs, Ports, Price, 13.5&quot; or 15&quot;) -  Microsoft Store">
            <a:extLst>
              <a:ext uri="{FF2B5EF4-FFF2-40B4-BE49-F238E27FC236}">
                <a16:creationId xmlns:a16="http://schemas.microsoft.com/office/drawing/2014/main" id="{A8788828-C533-A465-85E3-BC2FB0545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0" t="4521" r="8562" b="-2316"/>
          <a:stretch/>
        </p:blipFill>
        <p:spPr>
          <a:xfrm>
            <a:off x="185057" y="1473882"/>
            <a:ext cx="5869238" cy="4468347"/>
          </a:xfrm>
          <a:prstGeom prst="rect">
            <a:avLst/>
          </a:prstGeom>
        </p:spPr>
      </p:pic>
      <p:pic>
        <p:nvPicPr>
          <p:cNvPr id="6" name="Picture 8" descr="A tablet with a stylus on the screen&#10;&#10;Description automatically generated">
            <a:extLst>
              <a:ext uri="{FF2B5EF4-FFF2-40B4-BE49-F238E27FC236}">
                <a16:creationId xmlns:a16="http://schemas.microsoft.com/office/drawing/2014/main" id="{8620B468-C33C-D033-5646-1178B873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1" y="718012"/>
            <a:ext cx="5159829" cy="47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0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C8D41-A6FA-8ED4-79ED-B08C88A2D2C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PLAYSTATION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33EED-C3A2-2C11-5C7E-C0C8C79D253F}"/>
              </a:ext>
            </a:extLst>
          </p:cNvPr>
          <p:cNvSpPr txBox="1"/>
          <p:nvPr/>
        </p:nvSpPr>
        <p:spPr>
          <a:xfrm>
            <a:off x="7428096" y="9709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/>
              </a:rPr>
              <a:t>XBOX</a:t>
            </a:r>
          </a:p>
        </p:txBody>
      </p:sp>
      <p:pic>
        <p:nvPicPr>
          <p:cNvPr id="10" name="Picture 10" descr="A white ball with green x on it&#10;&#10;Description automatically generated">
            <a:extLst>
              <a:ext uri="{FF2B5EF4-FFF2-40B4-BE49-F238E27FC236}">
                <a16:creationId xmlns:a16="http://schemas.microsoft.com/office/drawing/2014/main" id="{61A5E697-04E6-2390-5D73-181B6DFD7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3800" y="1628307"/>
            <a:ext cx="3679370" cy="3601386"/>
          </a:xfrm>
          <a:prstGeom prst="rect">
            <a:avLst/>
          </a:prstGeom>
        </p:spPr>
      </p:pic>
      <p:pic>
        <p:nvPicPr>
          <p:cNvPr id="13" name="Picture 13" descr="A blue background with a logo&#10;&#10;Description automatically generated">
            <a:extLst>
              <a:ext uri="{FF2B5EF4-FFF2-40B4-BE49-F238E27FC236}">
                <a16:creationId xmlns:a16="http://schemas.microsoft.com/office/drawing/2014/main" id="{01D85214-FB20-B4E8-FD24-ACFD9CBEB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6943" y="2015441"/>
            <a:ext cx="5029199" cy="28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9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150901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MADDEN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28720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SUPER MARIO</a:t>
            </a:r>
          </a:p>
        </p:txBody>
      </p:sp>
      <p:pic>
        <p:nvPicPr>
          <p:cNvPr id="13314" name="Picture 2" descr="Madden NFL 24 - PlayStation 5 | PlayStation 5 | GameStop">
            <a:extLst>
              <a:ext uri="{FF2B5EF4-FFF2-40B4-BE49-F238E27FC236}">
                <a16:creationId xmlns:a16="http://schemas.microsoft.com/office/drawing/2014/main" id="{3C95AD9E-6474-9E85-441C-6A7A74E9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3" y="1102178"/>
            <a:ext cx="4939393" cy="493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Vintage 'Super Mario Bros.' Video Game Sells for $114,000 – The Hollywood  Reporter">
            <a:extLst>
              <a:ext uri="{FF2B5EF4-FFF2-40B4-BE49-F238E27FC236}">
                <a16:creationId xmlns:a16="http://schemas.microsoft.com/office/drawing/2014/main" id="{7FEE2554-FE88-13F2-8E6F-672CF3E6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479" y="1318533"/>
            <a:ext cx="5960155" cy="46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031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150901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>
                <a:latin typeface="Georgia Pro"/>
                <a:cs typeface="Calibri" panose="020F0502020204030204"/>
              </a:rPr>
              <a:t>ELECTRIC CAR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28720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>
                <a:latin typeface="Georgia Pro"/>
                <a:cs typeface="Calibri" panose="020F0502020204030204"/>
              </a:rPr>
              <a:t>DISEL TRUCK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pic>
        <p:nvPicPr>
          <p:cNvPr id="2" name="Picture 2" descr="3 Reasons a Diesel Truck Is Better Than an Electric Truck">
            <a:extLst>
              <a:ext uri="{FF2B5EF4-FFF2-40B4-BE49-F238E27FC236}">
                <a16:creationId xmlns:a16="http://schemas.microsoft.com/office/drawing/2014/main" id="{BF1A9DE3-01F7-00DF-C7EA-861A45BA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870075"/>
            <a:ext cx="5452533" cy="3067050"/>
          </a:xfrm>
          <a:prstGeom prst="rect">
            <a:avLst/>
          </a:prstGeom>
        </p:spPr>
      </p:pic>
      <p:pic>
        <p:nvPicPr>
          <p:cNvPr id="3" name="Picture 3" descr="7 Best Electric Cars of 2021 - Top Tested EVs">
            <a:extLst>
              <a:ext uri="{FF2B5EF4-FFF2-40B4-BE49-F238E27FC236}">
                <a16:creationId xmlns:a16="http://schemas.microsoft.com/office/drawing/2014/main" id="{CEDB92CF-C393-B499-BB78-BB37CDDE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" y="1871134"/>
            <a:ext cx="5757333" cy="30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36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H1 - Wikipedia">
            <a:extLst>
              <a:ext uri="{FF2B5EF4-FFF2-40B4-BE49-F238E27FC236}">
                <a16:creationId xmlns:a16="http://schemas.microsoft.com/office/drawing/2014/main" id="{F51940B6-4562-B82E-F304-15579D45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5" y="2194573"/>
            <a:ext cx="4742993" cy="24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st of programs broadcast by MTV - Wikipedia">
            <a:extLst>
              <a:ext uri="{FF2B5EF4-FFF2-40B4-BE49-F238E27FC236}">
                <a16:creationId xmlns:a16="http://schemas.microsoft.com/office/drawing/2014/main" id="{0927E193-9A6D-51FB-2BB2-AB7D60B34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240" y="1877502"/>
            <a:ext cx="4728015" cy="309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745121-A484-B30F-F8B0-1A577D09B77C}"/>
              </a:ext>
            </a:extLst>
          </p:cNvPr>
          <p:cNvSpPr txBox="1"/>
          <p:nvPr/>
        </p:nvSpPr>
        <p:spPr>
          <a:xfrm>
            <a:off x="1823286" y="381000"/>
            <a:ext cx="310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Agency FB" panose="020B0503020202020204" pitchFamily="34" charset="0"/>
              </a:rPr>
              <a:t>VH1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5846A-FF68-0468-3D70-D43EABA5AB66}"/>
              </a:ext>
            </a:extLst>
          </p:cNvPr>
          <p:cNvSpPr txBox="1"/>
          <p:nvPr/>
        </p:nvSpPr>
        <p:spPr>
          <a:xfrm>
            <a:off x="7154672" y="380999"/>
            <a:ext cx="310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Agency FB" panose="020B0503020202020204" pitchFamily="34" charset="0"/>
              </a:rPr>
              <a:t>MTV</a:t>
            </a:r>
          </a:p>
        </p:txBody>
      </p:sp>
    </p:spTree>
    <p:extLst>
      <p:ext uri="{BB962C8B-B14F-4D97-AF65-F5344CB8AC3E}">
        <p14:creationId xmlns:p14="http://schemas.microsoft.com/office/powerpoint/2010/main" val="2426681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91843" y="90429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PIZZA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WINGS</a:t>
            </a:r>
          </a:p>
        </p:txBody>
      </p:sp>
      <p:pic>
        <p:nvPicPr>
          <p:cNvPr id="17412" name="Picture 4" descr="Everything You Need to Know About Grilled Chicken Wings | ThermoWorks">
            <a:extLst>
              <a:ext uri="{FF2B5EF4-FFF2-40B4-BE49-F238E27FC236}">
                <a16:creationId xmlns:a16="http://schemas.microsoft.com/office/drawing/2014/main" id="{63F73B24-B4A9-6605-8D2C-18D984C8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68" y="1290052"/>
            <a:ext cx="4959016" cy="33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omemade Pepperoni Pizza Recipe">
            <a:extLst>
              <a:ext uri="{FF2B5EF4-FFF2-40B4-BE49-F238E27FC236}">
                <a16:creationId xmlns:a16="http://schemas.microsoft.com/office/drawing/2014/main" id="{8C230222-0076-B65C-4E93-BDA38CB4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35" y="1182425"/>
            <a:ext cx="4551517" cy="341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352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HAMBURGER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HOT DOG</a:t>
            </a:r>
          </a:p>
        </p:txBody>
      </p:sp>
      <p:pic>
        <p:nvPicPr>
          <p:cNvPr id="2" name="Picture 2" descr="Burgers on flaming grill">
            <a:extLst>
              <a:ext uri="{FF2B5EF4-FFF2-40B4-BE49-F238E27FC236}">
                <a16:creationId xmlns:a16="http://schemas.microsoft.com/office/drawing/2014/main" id="{77E53E4C-41A6-12DF-5A7D-F8937028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0" y="1077425"/>
            <a:ext cx="4925717" cy="4096207"/>
          </a:xfrm>
          <a:prstGeom prst="rect">
            <a:avLst/>
          </a:prstGeom>
        </p:spPr>
      </p:pic>
      <p:pic>
        <p:nvPicPr>
          <p:cNvPr id="3" name="Picture 5" descr="Barbecue grilled hot dog close-up">
            <a:extLst>
              <a:ext uri="{FF2B5EF4-FFF2-40B4-BE49-F238E27FC236}">
                <a16:creationId xmlns:a16="http://schemas.microsoft.com/office/drawing/2014/main" id="{C32F3ABB-AC8E-FA06-24FD-7D2E6CCB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97" y="1075267"/>
            <a:ext cx="6035792" cy="40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61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MCDONALD'S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BURGER KING</a:t>
            </a:r>
          </a:p>
        </p:txBody>
      </p:sp>
      <p:pic>
        <p:nvPicPr>
          <p:cNvPr id="4" name="Picture 5" descr="McDonald's - Wikipedia">
            <a:extLst>
              <a:ext uri="{FF2B5EF4-FFF2-40B4-BE49-F238E27FC236}">
                <a16:creationId xmlns:a16="http://schemas.microsoft.com/office/drawing/2014/main" id="{57BB14EB-A765-CDD0-5C46-2586C345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29" y="1362225"/>
            <a:ext cx="4286014" cy="3747845"/>
          </a:xfrm>
          <a:prstGeom prst="rect">
            <a:avLst/>
          </a:prstGeom>
        </p:spPr>
      </p:pic>
      <p:pic>
        <p:nvPicPr>
          <p:cNvPr id="25602" name="Picture 2" descr="Burger King - Home - Covington, Georgia - Menu, prices, restaurant reviews  | Facebook">
            <a:extLst>
              <a:ext uri="{FF2B5EF4-FFF2-40B4-BE49-F238E27FC236}">
                <a16:creationId xmlns:a16="http://schemas.microsoft.com/office/drawing/2014/main" id="{BF01C6B8-471F-7AEE-E60D-1BFC7C6C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738" y="1244496"/>
            <a:ext cx="3967163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92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SUBWAY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FIREHOUSE SUBS</a:t>
            </a:r>
          </a:p>
        </p:txBody>
      </p:sp>
      <p:pic>
        <p:nvPicPr>
          <p:cNvPr id="20482" name="Picture 2" descr="Download the App | Subway® | Subway®">
            <a:extLst>
              <a:ext uri="{FF2B5EF4-FFF2-40B4-BE49-F238E27FC236}">
                <a16:creationId xmlns:a16="http://schemas.microsoft.com/office/drawing/2014/main" id="{E7A7C819-C99F-3B5F-723E-875868D3E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1389"/>
            <a:ext cx="6095997" cy="12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Firehouse Subs Delivery Menu | Order Online | 6025 Main St Frisco | Grubhub">
            <a:extLst>
              <a:ext uri="{FF2B5EF4-FFF2-40B4-BE49-F238E27FC236}">
                <a16:creationId xmlns:a16="http://schemas.microsoft.com/office/drawing/2014/main" id="{EAE2E3C3-91BC-85A3-B2AD-7AA3339AA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36" y="461509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50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043388" y="17684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SMOOTHIE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736061" y="222272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TROPICAL SMOOTHIE</a:t>
            </a:r>
          </a:p>
        </p:txBody>
      </p:sp>
      <p:pic>
        <p:nvPicPr>
          <p:cNvPr id="2" name="Picture 2" descr="Smoothie King - Wikipedia">
            <a:extLst>
              <a:ext uri="{FF2B5EF4-FFF2-40B4-BE49-F238E27FC236}">
                <a16:creationId xmlns:a16="http://schemas.microsoft.com/office/drawing/2014/main" id="{F5F16CEF-310A-DFC7-7D44-1992A2C79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0" y="1045634"/>
            <a:ext cx="5302014" cy="3976511"/>
          </a:xfrm>
          <a:prstGeom prst="rect">
            <a:avLst/>
          </a:prstGeom>
        </p:spPr>
      </p:pic>
      <p:pic>
        <p:nvPicPr>
          <p:cNvPr id="3" name="Picture 8" descr="Sandwiches | Wraps | Smoothies | Delivery | Conyers, GA | Tropical Smoothie  Cafe">
            <a:extLst>
              <a:ext uri="{FF2B5EF4-FFF2-40B4-BE49-F238E27FC236}">
                <a16:creationId xmlns:a16="http://schemas.microsoft.com/office/drawing/2014/main" id="{25CC967E-6DD8-7B5E-BC23-96157167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289" y="1126066"/>
            <a:ext cx="4238977" cy="42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964790" y="227371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SOCIAL STUDIES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36094" y="23228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ENGLISH</a:t>
            </a:r>
          </a:p>
        </p:txBody>
      </p:sp>
      <p:pic>
        <p:nvPicPr>
          <p:cNvPr id="4" name="Picture 5" descr="Lesson: Integrating Dance into Social Studies - KNILT">
            <a:extLst>
              <a:ext uri="{FF2B5EF4-FFF2-40B4-BE49-F238E27FC236}">
                <a16:creationId xmlns:a16="http://schemas.microsoft.com/office/drawing/2014/main" id="{8C8B0B96-444F-2D1E-0757-690E6BDE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0" y="2394341"/>
            <a:ext cx="5496230" cy="2069316"/>
          </a:xfrm>
          <a:prstGeom prst="rect">
            <a:avLst/>
          </a:prstGeom>
        </p:spPr>
      </p:pic>
      <p:pic>
        <p:nvPicPr>
          <p:cNvPr id="27650" name="Picture 2" descr="How to Learn English Speaking at Home - Schoolnet">
            <a:extLst>
              <a:ext uri="{FF2B5EF4-FFF2-40B4-BE49-F238E27FC236}">
                <a16:creationId xmlns:a16="http://schemas.microsoft.com/office/drawing/2014/main" id="{30BC3578-2C7A-F52A-E221-EB256DC1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358" y="1836320"/>
            <a:ext cx="5662860" cy="31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54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051124" y="114569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MANGO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WATERMELON</a:t>
            </a:r>
          </a:p>
        </p:txBody>
      </p:sp>
      <p:pic>
        <p:nvPicPr>
          <p:cNvPr id="24578" name="Picture 2" descr="6 &quot;Bad&quot; Fruits You Should Be Eating">
            <a:extLst>
              <a:ext uri="{FF2B5EF4-FFF2-40B4-BE49-F238E27FC236}">
                <a16:creationId xmlns:a16="http://schemas.microsoft.com/office/drawing/2014/main" id="{1E870F3A-3567-C79F-63B3-D61486F55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64" y="1812471"/>
            <a:ext cx="5131879" cy="288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ngo - Wikipedia">
            <a:extLst>
              <a:ext uri="{FF2B5EF4-FFF2-40B4-BE49-F238E27FC236}">
                <a16:creationId xmlns:a16="http://schemas.microsoft.com/office/drawing/2014/main" id="{E387F43E-4CEB-F110-34BF-60C815556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608364"/>
            <a:ext cx="4920244" cy="32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44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APPLE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49298" y="149488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ORANGE</a:t>
            </a:r>
          </a:p>
        </p:txBody>
      </p:sp>
      <p:pic>
        <p:nvPicPr>
          <p:cNvPr id="2" name="Picture 2" descr="SnapDragon® - New York Apple Association">
            <a:extLst>
              <a:ext uri="{FF2B5EF4-FFF2-40B4-BE49-F238E27FC236}">
                <a16:creationId xmlns:a16="http://schemas.microsoft.com/office/drawing/2014/main" id="{077E4935-BECD-16DF-8F6F-121878E9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1347950"/>
            <a:ext cx="5290457" cy="4162098"/>
          </a:xfrm>
          <a:prstGeom prst="rect">
            <a:avLst/>
          </a:prstGeom>
        </p:spPr>
      </p:pic>
      <p:pic>
        <p:nvPicPr>
          <p:cNvPr id="26626" name="Picture 2" descr="The Surprising Origins of the Word Orange">
            <a:extLst>
              <a:ext uri="{FF2B5EF4-FFF2-40B4-BE49-F238E27FC236}">
                <a16:creationId xmlns:a16="http://schemas.microsoft.com/office/drawing/2014/main" id="{A13BA356-EACB-BC18-A126-CC235FA7D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1285"/>
            <a:ext cx="5495630" cy="352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275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Georgia Pro"/>
                <a:cs typeface="Calibri" panose="020F0502020204030204"/>
              </a:rPr>
              <a:t>FRUITY PEBBLES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336094" y="170835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CAP’N CRUNCH</a:t>
            </a:r>
          </a:p>
        </p:txBody>
      </p:sp>
      <p:pic>
        <p:nvPicPr>
          <p:cNvPr id="14338" name="Picture 2" descr="Amazon.com: Post Fruity Pebbles, 15 Ounce : Books">
            <a:extLst>
              <a:ext uri="{FF2B5EF4-FFF2-40B4-BE49-F238E27FC236}">
                <a16:creationId xmlns:a16="http://schemas.microsoft.com/office/drawing/2014/main" id="{FBFE3285-6452-156C-ED39-01339EEC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76" y="1151203"/>
            <a:ext cx="3256471" cy="501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ave on Quaker Cap'n Crunch Cereal Crunch Berries Large Size Order Online  Delivery | Stop &amp; Shop">
            <a:extLst>
              <a:ext uri="{FF2B5EF4-FFF2-40B4-BE49-F238E27FC236}">
                <a16:creationId xmlns:a16="http://schemas.microsoft.com/office/drawing/2014/main" id="{0D52D20F-753D-D56B-2778-E487164A6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699" y="711002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9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4131295" y="79665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M&amp;M’s</a:t>
            </a:r>
          </a:p>
        </p:txBody>
      </p:sp>
      <p:pic>
        <p:nvPicPr>
          <p:cNvPr id="19458" name="Picture 2" descr="Do you know what individual M&amp;M's candies are called? | NewsNation">
            <a:extLst>
              <a:ext uri="{FF2B5EF4-FFF2-40B4-BE49-F238E27FC236}">
                <a16:creationId xmlns:a16="http://schemas.microsoft.com/office/drawing/2014/main" id="{13243B45-7649-2FD0-4B31-9B56AA3E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6" y="1762626"/>
            <a:ext cx="5924884" cy="333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mazon.com : M&amp;M's Chocolate Candies, Peanut, 1.74-Ounce Bags (Pack of 48)  : Candy And Chocolate : Everything Else">
            <a:extLst>
              <a:ext uri="{FF2B5EF4-FFF2-40B4-BE49-F238E27FC236}">
                <a16:creationId xmlns:a16="http://schemas.microsoft.com/office/drawing/2014/main" id="{4280D4A0-E131-5338-C5FE-B46FA0787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87" y="2250155"/>
            <a:ext cx="5140910" cy="2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35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VANILLA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CHOCOLATE</a:t>
            </a:r>
          </a:p>
        </p:txBody>
      </p:sp>
      <p:pic>
        <p:nvPicPr>
          <p:cNvPr id="18434" name="Picture 2" descr="Fake Single Scoop Vanilla Ice Cream on Sugar Cone">
            <a:extLst>
              <a:ext uri="{FF2B5EF4-FFF2-40B4-BE49-F238E27FC236}">
                <a16:creationId xmlns:a16="http://schemas.microsoft.com/office/drawing/2014/main" id="{27EF2BC1-66CD-603F-0D47-DE7CF00B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3" y="1283368"/>
            <a:ext cx="4018547" cy="401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Fake Single Scoop Chocolate Ice Cream on Sugar Cone">
            <a:extLst>
              <a:ext uri="{FF2B5EF4-FFF2-40B4-BE49-F238E27FC236}">
                <a16:creationId xmlns:a16="http://schemas.microsoft.com/office/drawing/2014/main" id="{8D1AF963-8970-5B4F-5809-1D998E61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50" y="1283368"/>
            <a:ext cx="4308007" cy="430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54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902044" y="8415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COLD STONE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492249" y="84156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BRUSTERS</a:t>
            </a:r>
          </a:p>
        </p:txBody>
      </p:sp>
      <p:pic>
        <p:nvPicPr>
          <p:cNvPr id="21506" name="Picture 2" descr="Cold Stone Creamery Delivers Two New Decadent Ice Cream Flavors And A  Seasonal Frappe For The Holidays">
            <a:extLst>
              <a:ext uri="{FF2B5EF4-FFF2-40B4-BE49-F238E27FC236}">
                <a16:creationId xmlns:a16="http://schemas.microsoft.com/office/drawing/2014/main" id="{06810608-DA50-7D80-A717-D9748839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31" y="1780673"/>
            <a:ext cx="4513136" cy="236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Bruster's Delivery Menu | Order Online | 2905 Eagle Dr Woodstock | Grubhub">
            <a:extLst>
              <a:ext uri="{FF2B5EF4-FFF2-40B4-BE49-F238E27FC236}">
                <a16:creationId xmlns:a16="http://schemas.microsoft.com/office/drawing/2014/main" id="{1BA82ECC-3C8E-B5C8-E199-8FB001734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320" y="1693445"/>
            <a:ext cx="3471110" cy="347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326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SOUR SKITTLES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REGULAR SKITTLES</a:t>
            </a:r>
          </a:p>
        </p:txBody>
      </p:sp>
      <p:pic>
        <p:nvPicPr>
          <p:cNvPr id="10" name="Picture 10" descr="A red package with white text and colorful candies&#10;&#10;Description automatically generated">
            <a:extLst>
              <a:ext uri="{FF2B5EF4-FFF2-40B4-BE49-F238E27FC236}">
                <a16:creationId xmlns:a16="http://schemas.microsoft.com/office/drawing/2014/main" id="{DBF433BB-1BDF-3F2C-2535-5DBCE8B0F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98032" y="1513115"/>
            <a:ext cx="5116284" cy="3831770"/>
          </a:xfrm>
          <a:prstGeom prst="rect">
            <a:avLst/>
          </a:prstGeom>
        </p:spPr>
      </p:pic>
      <p:pic>
        <p:nvPicPr>
          <p:cNvPr id="22530" name="Picture 2" descr="SKITTLES Sour Candy Single Pack, 1.8 oz | SKITTLES®">
            <a:extLst>
              <a:ext uri="{FF2B5EF4-FFF2-40B4-BE49-F238E27FC236}">
                <a16:creationId xmlns:a16="http://schemas.microsoft.com/office/drawing/2014/main" id="{795FDED7-5847-3F1E-EB02-33C9AD165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7" y="1136435"/>
            <a:ext cx="4585130" cy="458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254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SOUR PUNCH STRAW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RING POP</a:t>
            </a:r>
          </a:p>
        </p:txBody>
      </p:sp>
      <p:pic>
        <p:nvPicPr>
          <p:cNvPr id="23554" name="Picture 2" descr="Sour Punch Blue Raspberry Straws – Bruce's Candy Kitchen">
            <a:extLst>
              <a:ext uri="{FF2B5EF4-FFF2-40B4-BE49-F238E27FC236}">
                <a16:creationId xmlns:a16="http://schemas.microsoft.com/office/drawing/2014/main" id="{C05EB96C-0FF8-5921-17AD-43FF333AD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27" y="927572"/>
            <a:ext cx="3411705" cy="244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Sour Punch Straws - 24 Count – Pace Perk Mart">
            <a:extLst>
              <a:ext uri="{FF2B5EF4-FFF2-40B4-BE49-F238E27FC236}">
                <a16:creationId xmlns:a16="http://schemas.microsoft.com/office/drawing/2014/main" id="{8FAE0752-54F5-CF24-DA27-162070CF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58" y="3283413"/>
            <a:ext cx="3338931" cy="333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Ring Pop Individually Wrapped Bulk Party Pack – 20 Count Lollipop Variety  pack – ASA College: Florida">
            <a:extLst>
              <a:ext uri="{FF2B5EF4-FFF2-40B4-BE49-F238E27FC236}">
                <a16:creationId xmlns:a16="http://schemas.microsoft.com/office/drawing/2014/main" id="{473AFC7E-338E-7E92-D408-71E8A766A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29" y="1325605"/>
            <a:ext cx="4566556" cy="456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89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BUTTER FINGER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REESE’S</a:t>
            </a:r>
          </a:p>
        </p:txBody>
      </p:sp>
      <p:pic>
        <p:nvPicPr>
          <p:cNvPr id="15362" name="Picture 2" descr="Butterfinger Candy Bar, 1.9 oz - Pay Less Super Markets">
            <a:extLst>
              <a:ext uri="{FF2B5EF4-FFF2-40B4-BE49-F238E27FC236}">
                <a16:creationId xmlns:a16="http://schemas.microsoft.com/office/drawing/2014/main" id="{DBDF0670-968D-F7E0-B29C-ACA39745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87" y="77023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ese's Peanut Butter Cups - 1.5oz : Target">
            <a:extLst>
              <a:ext uri="{FF2B5EF4-FFF2-40B4-BE49-F238E27FC236}">
                <a16:creationId xmlns:a16="http://schemas.microsoft.com/office/drawing/2014/main" id="{196C57F2-9D36-8CB0-3BF2-13E04AAE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79" y="136357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1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>
                <a:latin typeface="Georgia Pro"/>
                <a:cs typeface="Calibri" panose="020F0502020204030204"/>
              </a:rPr>
              <a:t>TAK</a:t>
            </a:r>
            <a:r>
              <a:rPr lang="en-US">
                <a:latin typeface="Juice ITC"/>
                <a:cs typeface="Calibri" panose="020F0502020204030204"/>
              </a:rPr>
              <a:t>I</a:t>
            </a:r>
            <a:r>
              <a:rPr lang="en-US">
                <a:latin typeface="Georgia Pro"/>
                <a:cs typeface="Calibri" panose="020F0502020204030204"/>
              </a:rPr>
              <a:t>s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igi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HOT CHEETOS</a:t>
            </a:r>
          </a:p>
        </p:txBody>
      </p:sp>
      <p:pic>
        <p:nvPicPr>
          <p:cNvPr id="4" name="Picture 5" descr="Cheetos® Flamin' Hot Crunchy Chips, 1 oz - Kroger">
            <a:extLst>
              <a:ext uri="{FF2B5EF4-FFF2-40B4-BE49-F238E27FC236}">
                <a16:creationId xmlns:a16="http://schemas.microsoft.com/office/drawing/2014/main" id="{5762D788-CA3C-608B-CDEC-876DF747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829" y="1349829"/>
            <a:ext cx="4637314" cy="4637314"/>
          </a:xfrm>
          <a:prstGeom prst="rect">
            <a:avLst/>
          </a:prstGeom>
        </p:spPr>
      </p:pic>
      <p:pic>
        <p:nvPicPr>
          <p:cNvPr id="6" name="Picture 8" descr="Amazon.com: Takis Fuego Rolled Tortilla Chips, Hot Chili Pepper and Lime  Artificially Flavored, 4 Ounce Bag">
            <a:extLst>
              <a:ext uri="{FF2B5EF4-FFF2-40B4-BE49-F238E27FC236}">
                <a16:creationId xmlns:a16="http://schemas.microsoft.com/office/drawing/2014/main" id="{F586C521-F1E5-70A1-FB01-C33A86022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765460"/>
            <a:ext cx="4539341" cy="53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Mathematics with solid fill">
            <a:extLst>
              <a:ext uri="{FF2B5EF4-FFF2-40B4-BE49-F238E27FC236}">
                <a16:creationId xmlns:a16="http://schemas.microsoft.com/office/drawing/2014/main" id="{1125B1C7-6DA6-FF09-D9BD-BEF19060A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8" r="598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SCIENCE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MATH</a:t>
            </a:r>
          </a:p>
        </p:txBody>
      </p:sp>
      <p:pic>
        <p:nvPicPr>
          <p:cNvPr id="9" name="Graphic 9" descr="Scientific Thought with solid fill">
            <a:extLst>
              <a:ext uri="{FF2B5EF4-FFF2-40B4-BE49-F238E27FC236}">
                <a16:creationId xmlns:a16="http://schemas.microsoft.com/office/drawing/2014/main" id="{311058AF-E358-40D3-188B-E01EB5EB2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735" y="1472381"/>
            <a:ext cx="4318818" cy="43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8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7478107" y="18785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APPLE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397301" y="18785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ANDROID</a:t>
            </a:r>
          </a:p>
        </p:txBody>
      </p:sp>
      <p:pic>
        <p:nvPicPr>
          <p:cNvPr id="4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4757F28-8981-BFBB-AF15-C6123641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107" y="893995"/>
            <a:ext cx="3777343" cy="4632768"/>
          </a:xfrm>
          <a:prstGeom prst="rect">
            <a:avLst/>
          </a:prstGeom>
        </p:spPr>
      </p:pic>
      <p:pic>
        <p:nvPicPr>
          <p:cNvPr id="6" name="Picture 8" descr="File:Android robot.svg - Wikimedia Commons">
            <a:extLst>
              <a:ext uri="{FF2B5EF4-FFF2-40B4-BE49-F238E27FC236}">
                <a16:creationId xmlns:a16="http://schemas.microsoft.com/office/drawing/2014/main" id="{403F0609-BF54-079F-7645-6EF7C60F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10" y="1158690"/>
            <a:ext cx="3733800" cy="44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6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59758" y="92177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TYPE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WRITE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Learn Touch Typing Free - TypingClub">
            <a:extLst>
              <a:ext uri="{FF2B5EF4-FFF2-40B4-BE49-F238E27FC236}">
                <a16:creationId xmlns:a16="http://schemas.microsoft.com/office/drawing/2014/main" id="{B60E1AF1-BB71-C7B2-F61D-0306C6D52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1" y="2211016"/>
            <a:ext cx="4965031" cy="24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04,100+ Writer Illustrations, Royalty-Free Vector Graphics &amp; Clip Art -  iStock | Typewriter, Writing, Author">
            <a:extLst>
              <a:ext uri="{FF2B5EF4-FFF2-40B4-BE49-F238E27FC236}">
                <a16:creationId xmlns:a16="http://schemas.microsoft.com/office/drawing/2014/main" id="{50653187-487E-53F3-8315-A832DD575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0742"/>
            <a:ext cx="58293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12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283821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TEXT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57320" y="109383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CALL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ext Enable Your Office Landline Phone Number">
            <a:extLst>
              <a:ext uri="{FF2B5EF4-FFF2-40B4-BE49-F238E27FC236}">
                <a16:creationId xmlns:a16="http://schemas.microsoft.com/office/drawing/2014/main" id="{C02D2F95-DBBA-356F-71A6-FEB9DB456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54" y="1238249"/>
            <a:ext cx="3863139" cy="386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mium Vector | Phone call icon isolated on white background telephone  symbol vector illustration">
            <a:extLst>
              <a:ext uri="{FF2B5EF4-FFF2-40B4-BE49-F238E27FC236}">
                <a16:creationId xmlns:a16="http://schemas.microsoft.com/office/drawing/2014/main" id="{435A7AC3-F6D1-7F40-A736-DD158088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270" y="1422914"/>
            <a:ext cx="3493808" cy="34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8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1150901" y="211920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INSTAGRAM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589977" y="20735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TIK TOK</a:t>
            </a:r>
          </a:p>
        </p:txBody>
      </p:sp>
      <p:pic>
        <p:nvPicPr>
          <p:cNvPr id="2" name="Picture 2" descr="Instagram - Wikipedia">
            <a:extLst>
              <a:ext uri="{FF2B5EF4-FFF2-40B4-BE49-F238E27FC236}">
                <a16:creationId xmlns:a16="http://schemas.microsoft.com/office/drawing/2014/main" id="{2DE04B39-94BB-95D1-A3EA-C834CE48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1045029"/>
            <a:ext cx="4757057" cy="4757057"/>
          </a:xfrm>
          <a:prstGeom prst="rect">
            <a:avLst/>
          </a:prstGeom>
        </p:spPr>
      </p:pic>
      <p:pic>
        <p:nvPicPr>
          <p:cNvPr id="3" name="Picture 8" descr="Latest News | TikTok Newsroom">
            <a:extLst>
              <a:ext uri="{FF2B5EF4-FFF2-40B4-BE49-F238E27FC236}">
                <a16:creationId xmlns:a16="http://schemas.microsoft.com/office/drawing/2014/main" id="{894697F4-4266-6B45-591C-D8D8419F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7" y="1088824"/>
            <a:ext cx="4952999" cy="4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08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889AE-4306-FF56-65FA-F5D796C9B03A}"/>
              </a:ext>
            </a:extLst>
          </p:cNvPr>
          <p:cNvSpPr txBox="1"/>
          <p:nvPr/>
        </p:nvSpPr>
        <p:spPr>
          <a:xfrm>
            <a:off x="497758" y="27723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TUBI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70030-1637-3A27-5217-B9011AB7BF3B}"/>
              </a:ext>
            </a:extLst>
          </p:cNvPr>
          <p:cNvSpPr txBox="1"/>
          <p:nvPr/>
        </p:nvSpPr>
        <p:spPr>
          <a:xfrm>
            <a:off x="7775034" y="207354"/>
            <a:ext cx="3797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/>
                <a:ea typeface="+mn-ea"/>
                <a:cs typeface="Calibri" panose="020F0502020204030204"/>
              </a:rPr>
              <a:t>HULU</a:t>
            </a:r>
          </a:p>
        </p:txBody>
      </p:sp>
      <p:pic>
        <p:nvPicPr>
          <p:cNvPr id="3" name="Graphic 8" descr="Hulu - Wikipedia">
            <a:extLst>
              <a:ext uri="{FF2B5EF4-FFF2-40B4-BE49-F238E27FC236}">
                <a16:creationId xmlns:a16="http://schemas.microsoft.com/office/drawing/2014/main" id="{2FA124D5-46E7-7192-B3AB-EF3D4B2B7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088" y="2217115"/>
            <a:ext cx="5355769" cy="1727083"/>
          </a:xfrm>
          <a:prstGeom prst="rect">
            <a:avLst/>
          </a:prstGeom>
        </p:spPr>
      </p:pic>
      <p:pic>
        <p:nvPicPr>
          <p:cNvPr id="8194" name="Picture 2" descr="Win a $200 Gift Card for Tubi TV">
            <a:extLst>
              <a:ext uri="{FF2B5EF4-FFF2-40B4-BE49-F238E27FC236}">
                <a16:creationId xmlns:a16="http://schemas.microsoft.com/office/drawing/2014/main" id="{8E2FA353-3D40-50BA-907E-48D90B4C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1" y="1094819"/>
            <a:ext cx="4443210" cy="444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6047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7481E1DCCBB043A7E4880321167946" ma:contentTypeVersion="3" ma:contentTypeDescription="Create a new document." ma:contentTypeScope="" ma:versionID="52af34a4974ab3f8de2c2f38b8ce8f94">
  <xsd:schema xmlns:xsd="http://www.w3.org/2001/XMLSchema" xmlns:xs="http://www.w3.org/2001/XMLSchema" xmlns:p="http://schemas.microsoft.com/office/2006/metadata/properties" xmlns:ns3="c412834d-558c-4c65-b217-eae0caaedaf9" targetNamespace="http://schemas.microsoft.com/office/2006/metadata/properties" ma:root="true" ma:fieldsID="033c53a1f82fc888e13f15edf5ee94e8" ns3:_="">
    <xsd:import namespace="c412834d-558c-4c65-b217-eae0caaeda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2834d-558c-4c65-b217-eae0caaeda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19ABDC-A5F7-47CE-BD28-9CB2606279A1}">
  <ds:schemaRefs>
    <ds:schemaRef ds:uri="c412834d-558c-4c65-b217-eae0caaeda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A5E8605-6156-4237-BA5B-26F2114EA6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786E6E-A342-4E8A-A8A0-27B4507C3F22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c412834d-558c-4c65-b217-eae0caaedaf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Widescreen</PresentationFormat>
  <Paragraphs>82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Agency FB</vt:lpstr>
      <vt:lpstr>Arial</vt:lpstr>
      <vt:lpstr>Calibri</vt:lpstr>
      <vt:lpstr>Calibri Light</vt:lpstr>
      <vt:lpstr>Georgia Pro</vt:lpstr>
      <vt:lpstr>Gigi</vt:lpstr>
      <vt:lpstr>Juice ITC</vt:lpstr>
      <vt:lpstr>Wingdings</vt:lpstr>
      <vt:lpstr>1_office theme</vt:lpstr>
      <vt:lpstr>GETTING TO KNOW EACH OTHER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TO KNOW EACH OTHER</dc:title>
  <dc:creator>Katie Hunt</dc:creator>
  <cp:lastModifiedBy>Katie Hunt</cp:lastModifiedBy>
  <cp:revision>2</cp:revision>
  <dcterms:created xsi:type="dcterms:W3CDTF">2023-07-28T16:40:40Z</dcterms:created>
  <dcterms:modified xsi:type="dcterms:W3CDTF">2023-09-13T11:53:19Z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0x010100537481E1DCCBB043A7E4880321167946</vt:lpwstr>
  </property>
</Properties>
</file>